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GB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798E680-8E4C-3DEF-F6AA-E9B291B8AC0C}" v="14" dt="2025-02-23T09:22:19.234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–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72" autoAdjust="0"/>
    <p:restoredTop sz="94660"/>
  </p:normalViewPr>
  <p:slideViewPr>
    <p:cSldViewPr snapToGrid="0">
      <p:cViewPr varScale="1">
        <p:scale>
          <a:sx n="86" d="100"/>
          <a:sy n="86" d="100"/>
        </p:scale>
        <p:origin x="96" y="8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85387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02905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794456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491384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15245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030920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331723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103125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463889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718414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GB"/>
              <a:t>Click icon to add picture</a:t>
            </a:r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89582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6CE7D5-CF57-46EF-B807-FDD0502418D4}" type="datetimeFigureOut">
              <a:rPr lang="en-GB" smtClean="0"/>
              <a:t>23/02/2025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609540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GB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382D8459-EC45-AAFF-33A0-3ACC270D902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61877310"/>
              </p:ext>
            </p:extLst>
          </p:nvPr>
        </p:nvGraphicFramePr>
        <p:xfrm>
          <a:off x="4381500" y="1955131"/>
          <a:ext cx="3019380" cy="204050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19380">
                  <a:extLst>
                    <a:ext uri="{9D8B030D-6E8A-4147-A177-3AD203B41FA5}">
                      <a16:colId xmlns:a16="http://schemas.microsoft.com/office/drawing/2014/main" val="4044466150"/>
                    </a:ext>
                  </a:extLst>
                </a:gridCol>
              </a:tblGrid>
              <a:tr h="2040504">
                <a:tc>
                  <a:txBody>
                    <a:bodyPr/>
                    <a:lstStyle/>
                    <a:p>
                      <a:endParaRPr lang="en-GB"/>
                    </a:p>
                  </a:txBody>
                  <a:tcPr>
                    <a:lnL w="38100">
                      <a:solidFill>
                        <a:srgbClr val="2670C9">
                          <a:alpha val="0"/>
                        </a:srgbClr>
                      </a:solidFill>
                    </a:lnL>
                    <a:lnR w="38100">
                      <a:solidFill>
                        <a:srgbClr val="2670C9"/>
                      </a:solidFill>
                    </a:lnR>
                    <a:lnT w="38100">
                      <a:solidFill>
                        <a:srgbClr val="2670C9"/>
                      </a:solidFill>
                    </a:lnT>
                    <a:lnB w="38100">
                      <a:solidFill>
                        <a:srgbClr val="2670C9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214313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98572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ptos" panose="020B0004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> </cp:lastModifiedBy>
  <cp:revision>12</cp:revision>
  <dcterms:created xsi:type="dcterms:W3CDTF">2013-07-15T20:26:40Z</dcterms:created>
  <dcterms:modified xsi:type="dcterms:W3CDTF">2025-02-23T09:22:29Z</dcterms:modified>
</cp:coreProperties>
</file>

<file path=docProps/thumbnail.jpeg>
</file>